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9" r:id="rId2"/>
    <p:sldId id="283" r:id="rId3"/>
    <p:sldId id="288" r:id="rId4"/>
    <p:sldId id="286" r:id="rId5"/>
    <p:sldId id="287" r:id="rId6"/>
    <p:sldId id="285" r:id="rId7"/>
    <p:sldId id="290" r:id="rId8"/>
    <p:sldId id="291" r:id="rId9"/>
    <p:sldId id="284" r:id="rId1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19904-5E36-4158-9F36-C2ABB4C4E330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27FBC-5AA5-48CB-AD4A-9E7BF9A1E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27FBC-5AA5-48CB-AD4A-9E7BF9A1E7E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27FBC-5AA5-48CB-AD4A-9E7BF9A1E7E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40C7-47FB-4FFF-B64C-E35ACF88C16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07DF-5CAE-40C3-B010-8E1DABC24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16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40C7-47FB-4FFF-B64C-E35ACF88C16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07DF-5CAE-40C3-B010-8E1DABC24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060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40C7-47FB-4FFF-B64C-E35ACF88C16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07DF-5CAE-40C3-B010-8E1DABC24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085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40C7-47FB-4FFF-B64C-E35ACF88C16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07DF-5CAE-40C3-B010-8E1DABC24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7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40C7-47FB-4FFF-B64C-E35ACF88C16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07DF-5CAE-40C3-B010-8E1DABC24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6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40C7-47FB-4FFF-B64C-E35ACF88C16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07DF-5CAE-40C3-B010-8E1DABC24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182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40C7-47FB-4FFF-B64C-E35ACF88C16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07DF-5CAE-40C3-B010-8E1DABC24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962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40C7-47FB-4FFF-B64C-E35ACF88C16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07DF-5CAE-40C3-B010-8E1DABC24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52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40C7-47FB-4FFF-B64C-E35ACF88C16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07DF-5CAE-40C3-B010-8E1DABC24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191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40C7-47FB-4FFF-B64C-E35ACF88C16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07DF-5CAE-40C3-B010-8E1DABC24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51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40C7-47FB-4FFF-B64C-E35ACF88C16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07DF-5CAE-40C3-B010-8E1DABC24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213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40C7-47FB-4FFF-B64C-E35ACF88C16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D07DF-5CAE-40C3-B010-8E1DABC24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5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7.png"/><Relationship Id="rId10" Type="http://schemas.openxmlformats.org/officeDocument/2006/relationships/image" Target="../media/image37.jpeg"/><Relationship Id="rId4" Type="http://schemas.openxmlformats.org/officeDocument/2006/relationships/image" Target="../media/image27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окументы\Documents\Documents\21 детский сад\2016 работа\проект\11515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836712"/>
            <a:ext cx="5904656" cy="1494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</a:rPr>
              <a:t>ФОТООТЧЁТ </a:t>
            </a:r>
          </a:p>
          <a:p>
            <a:pPr algn="ctr"/>
            <a:r>
              <a:rPr lang="ru-RU" sz="2800" b="1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</a:rPr>
              <a:t>о </a:t>
            </a:r>
            <a:r>
              <a:rPr lang="ru-RU" sz="2800" b="1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</a:rPr>
              <a:t>совместном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</a:rPr>
              <a:t>проекте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</a:rPr>
              <a:t>с родителями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924944"/>
            <a:ext cx="709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</a:rPr>
              <a:t>«Неделя детской книги»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3933056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Подготовила презентацию проекта: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воспитатель МБДОУ детского сада №4,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2 младшей группы «Лучики» Тузова Г. М.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Срок реализации проекта: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3 недели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(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с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18.03.2019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г. по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05.04.2019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.)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2052" name="Picture 4" descr="Картинки по запросу книжки малышки картинки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2488332" cy="2488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Документы\Documents\Documents\21 детский сад\2016 работа\проект\86193255_large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3216"/>
            <a:ext cx="1785918" cy="1184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01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-to-School-PP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новый коллаж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857496"/>
            <a:ext cx="2131263" cy="3654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1802" y="221455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чтецов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стихам А. Л. Барто.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80390_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57166"/>
            <a:ext cx="3429024" cy="17145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57166"/>
            <a:ext cx="2133201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7158" y="221455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Чтение и прослушивание любимых  сказок К.И.Чуковского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нов коллаж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071810"/>
            <a:ext cx="3143272" cy="31432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9322" y="228599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Вечер загадок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«Сказка, я тебя  знаю!»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новый коллаж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071810"/>
            <a:ext cx="3286124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-to-School-PP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новый коллаж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143248"/>
            <a:ext cx="2678780" cy="2678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6116" y="242886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Кукольный спектакль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«Петушок  и лиса»</a:t>
            </a:r>
          </a:p>
        </p:txBody>
      </p:sp>
      <p:pic>
        <p:nvPicPr>
          <p:cNvPr id="6" name="Рисунок 5" descr="880390_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57166"/>
            <a:ext cx="3429024" cy="17145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57166"/>
            <a:ext cx="2133201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7158" y="2214554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Пальчиковый  театр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сказке «Теремок»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участием мамы-Петровой  Е.С.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221455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«Книжкина  больница»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участием мамы-Белявской  О.Н.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новый коллаж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071810"/>
            <a:ext cx="2928958" cy="2928958"/>
          </a:xfrm>
          <a:prstGeom prst="rect">
            <a:avLst/>
          </a:prstGeom>
        </p:spPr>
      </p:pic>
      <p:pic>
        <p:nvPicPr>
          <p:cNvPr id="15" name="Рисунок 14" descr="новый коллаж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3071810"/>
            <a:ext cx="292895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-to-School-PP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новый коллаж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286124"/>
            <a:ext cx="2714644" cy="2714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4678" y="221455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Совместное творчество родителей и детей – «Книжка-самоделка»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80390_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57166"/>
            <a:ext cx="3429024" cy="17145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57166"/>
            <a:ext cx="2133201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нов коллаж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857496"/>
            <a:ext cx="2928958" cy="2928958"/>
          </a:xfrm>
          <a:prstGeom prst="rect">
            <a:avLst/>
          </a:prstGeom>
        </p:spPr>
      </p:pic>
      <p:pic>
        <p:nvPicPr>
          <p:cNvPr id="13" name="Рисунок 12" descr="новый коллаж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2714620"/>
            <a:ext cx="3000396" cy="3000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14480" y="6072206"/>
            <a:ext cx="650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Мастер-класс с родителями по созданию книжки-самоделки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-to-School-PP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новый коллаж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143248"/>
            <a:ext cx="2714644" cy="203598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14678" y="221455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«Моя любимая домашняя книга»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80390_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57166"/>
            <a:ext cx="3429024" cy="17145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57166"/>
            <a:ext cx="2133201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нов коллаж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857496"/>
            <a:ext cx="2928958" cy="2928958"/>
          </a:xfrm>
          <a:prstGeom prst="rect">
            <a:avLst/>
          </a:prstGeom>
        </p:spPr>
      </p:pic>
      <p:pic>
        <p:nvPicPr>
          <p:cNvPr id="13" name="Рисунок 12" descr="новый коллаж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2714620"/>
            <a:ext cx="3000396" cy="3000396"/>
          </a:xfrm>
          <a:prstGeom prst="rect">
            <a:avLst/>
          </a:prstGeom>
        </p:spPr>
      </p:pic>
      <p:pic>
        <p:nvPicPr>
          <p:cNvPr id="10" name="Рисунок 9" descr="Картинки по запросу клипарт родители читают с детьми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5214950"/>
            <a:ext cx="2214578" cy="14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-to-School-PP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новый коллаж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00372"/>
            <a:ext cx="2214578" cy="360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21455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«Колобок» на фланелеграфе с участием мамы-Воробьёвой Е.С..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80390_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57166"/>
            <a:ext cx="3429024" cy="17145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57166"/>
            <a:ext cx="2133201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нов коллаж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3143248"/>
            <a:ext cx="3286148" cy="32861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9322" y="2285992"/>
            <a:ext cx="3214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Порядок на книжной  полке с участием мамы-Исаковой Ю.С.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новый коллаж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2857496"/>
            <a:ext cx="2286016" cy="372012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57488" y="2214554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Веселая зарядка с клоуном Плюхом</a:t>
            </a:r>
            <a:endParaRPr lang="en-US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 роли  мама-Петрова  Е.С.)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-to-School-PPT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14554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Сюжетно-ролевая  игра «Книжный  магазин»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80390_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57166"/>
            <a:ext cx="3429024" cy="17145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57166"/>
            <a:ext cx="2133201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000760" y="2357430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Закладки  для книг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D:\Документы\Pictures\16.10.2016\WP_20161020_001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86446" y="2857496"/>
            <a:ext cx="3214710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новый коллаж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857496"/>
            <a:ext cx="2314198" cy="3594769"/>
          </a:xfrm>
          <a:prstGeom prst="rect">
            <a:avLst/>
          </a:prstGeom>
        </p:spPr>
      </p:pic>
      <p:pic>
        <p:nvPicPr>
          <p:cNvPr id="17" name="Рисунок 16" descr="новы  коллаж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5" y="3071810"/>
            <a:ext cx="3071834" cy="13978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6050" y="233473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книжек-малышек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новый коллаж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4643445"/>
            <a:ext cx="2857520" cy="17559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-to-School-PPT-Backgrou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880390_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28604"/>
            <a:ext cx="3071834" cy="1586636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57290" y="2285992"/>
            <a:ext cx="6357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Сюжетно-ролевая игра «Путешествие  по  сказкам»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28604"/>
            <a:ext cx="1706561" cy="142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Картинки по запросу дети считают занимаются картинка клипарт математи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3" y="3000372"/>
            <a:ext cx="1624030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Похожее изображение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714884"/>
            <a:ext cx="1143008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6" descr="Картинки по запросу книга картинка клипар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3" y="5857893"/>
            <a:ext cx="571504" cy="571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новый коллаж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2786058"/>
            <a:ext cx="3500438" cy="3500438"/>
          </a:xfrm>
          <a:prstGeom prst="rect">
            <a:avLst/>
          </a:prstGeom>
        </p:spPr>
      </p:pic>
      <p:pic>
        <p:nvPicPr>
          <p:cNvPr id="19" name="Рисунок 18" descr="новый коллаж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72108" y="2786058"/>
            <a:ext cx="3429024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-to-School-PPT-Backgrou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880390_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28604"/>
            <a:ext cx="3071834" cy="1586636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43042" y="2143116"/>
            <a:ext cx="5500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Итоговое мероприятие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родителями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 гостях у сказки»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28604"/>
            <a:ext cx="1706561" cy="142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271462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Игра-драматизация по сказке  «Теремок»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 участием детей 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12" name="Рисунок 11" descr="новый коллаж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214662"/>
            <a:ext cx="3429024" cy="34290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41154" y="2714620"/>
            <a:ext cx="3602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Игра-драматизация по сказке  «Колобок»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участием родителей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14" name="Рисунок 13" descr="новый коллаж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3286124"/>
            <a:ext cx="3357586" cy="3357586"/>
          </a:xfrm>
          <a:prstGeom prst="rect">
            <a:avLst/>
          </a:prstGeom>
        </p:spPr>
      </p:pic>
      <p:pic>
        <p:nvPicPr>
          <p:cNvPr id="15" name="Picture 6" descr="Картинки по запросу дети считают занимаются картинка клипарт математи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000372"/>
            <a:ext cx="1701365" cy="1571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Похожее изображение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714884"/>
            <a:ext cx="1285884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6" descr="Картинки по запросу книга картинка клипар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5857892"/>
            <a:ext cx="696057" cy="696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207</Words>
  <Application>Microsoft Office PowerPoint</Application>
  <PresentationFormat>Экран (4:3)</PresentationFormat>
  <Paragraphs>42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Тузова</cp:lastModifiedBy>
  <cp:revision>374</cp:revision>
  <cp:lastPrinted>2017-03-05T09:58:59Z</cp:lastPrinted>
  <dcterms:created xsi:type="dcterms:W3CDTF">2017-02-24T18:36:19Z</dcterms:created>
  <dcterms:modified xsi:type="dcterms:W3CDTF">2020-06-10T17:12:15Z</dcterms:modified>
</cp:coreProperties>
</file>