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65" r:id="rId2"/>
    <p:sldId id="270" r:id="rId3"/>
    <p:sldId id="273" r:id="rId4"/>
    <p:sldId id="271" r:id="rId5"/>
    <p:sldId id="272" r:id="rId6"/>
    <p:sldId id="267" r:id="rId7"/>
    <p:sldId id="260" r:id="rId8"/>
    <p:sldId id="269" r:id="rId9"/>
    <p:sldId id="257" r:id="rId10"/>
    <p:sldId id="275" r:id="rId11"/>
    <p:sldId id="266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0BEC3-39DB-4500-8A66-14B72FDE187F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36A3-DF85-4720-BBCA-D5832F7B7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36A3-DF85-4720-BBCA-D5832F7B744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E7EE-7A53-454B-9B35-E9BB28D13B78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E7EE-7A53-454B-9B35-E9BB28D13B78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499F2-CBE0-4D29-A822-2F2846AAF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4;&#1077;&#1090;&#1089;&#1082;&#1080;&#1081;%20&#1057;&#1040;&#1044;%204\&#1086;&#1090;&#1082;&#1088;&#1099;&#1090;&#1086;&#1077;%20&#1079;&#1072;&#1085;&#1103;&#1090;&#1080;&#1077;\detskaja-doroga-dobra-(megapesni.me).mp3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4;&#1077;&#1090;&#1089;&#1082;&#1080;&#1081;%20&#1057;&#1040;&#1044;%204\&#1086;&#1090;&#1082;&#1088;&#1099;&#1090;&#1086;&#1077;%20&#1079;&#1072;&#1085;&#1103;&#1090;&#1080;&#1077;\&#1055;&#1077;&#1085;&#1080;&#1077;%20&#1087;&#1090;&#1080;&#1094;%20&#1074;%20&#1083;&#1077;&#1089;&#1091;%20-%20&#1055;&#1088;&#1080;&#1088;&#1086;&#1076;&#1072;%20(www.mixmuz.ru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44;&#1077;&#1090;&#1089;&#1082;&#1080;&#1081;%20&#1057;&#1040;&#1044;%204\&#1086;&#1090;&#1082;&#1088;&#1099;&#1090;&#1086;&#1077;%20&#1079;&#1072;&#1085;&#1103;&#1090;&#1080;&#1077;\&#1052;&#1091;&#1079;&#1099;&#1082;&#1072;%20&#1080;&#1079;%20&#1076;&#1077;&#1090;&#1089;&#1090;&#1074;&#1072;%20-%20&#1045;&#1088;&#1072;&#1083;&#1072;&#1096;%20(www.mixmuz.ru)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4;&#1077;&#1090;&#1089;&#1082;&#1080;&#1081;%20&#1057;&#1040;&#1044;%204\&#1086;&#1090;&#1082;&#1088;&#1099;&#1090;&#1086;&#1077;%20&#1079;&#1072;&#1085;&#1103;&#1090;&#1080;&#1077;\&#1047;&#1074;&#1091;&#1082;&#1080;%20&#1083;&#1077;&#1089;&#1072;%20-%20&#1059;%20&#1088;&#1091;&#1095;&#1100;&#1103;%20(www.mixmuz.ru)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4;&#1077;&#1090;&#1089;&#1082;&#1080;&#1081;%20&#1057;&#1040;&#1044;%204\&#1086;&#1090;&#1082;&#1088;&#1099;&#1090;&#1086;&#1077;%20&#1079;&#1072;&#1085;&#1103;&#1090;&#1080;&#1077;\&#1051;&#1102;&#1089;&#1100;&#1077;&#1085;%20&#1064;&#1072;&#1084;&#1073;&#1072;&#1083;&#1083;&#1072;&#1085;&#1080;%20-%20&#1052;&#1091;&#1079;&#1099;&#1082;&#1072;%20&#1083;&#1077;&#1089;&#1072;%20(www.mixmuz.ru).mp3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4;&#1077;&#1090;&#1089;&#1082;&#1080;&#1081;%20&#1057;&#1040;&#1044;%204\&#1086;&#1090;&#1082;&#1088;&#1099;&#1090;&#1086;&#1077;%20&#1079;&#1072;&#1085;&#1103;&#1090;&#1080;&#1077;\&#1047;&#1074;&#1091;&#1082;&#1080;%20&#1083;&#1077;&#1089;&#1072;%20-%20&#1050;&#1091;&#1082;&#1091;&#1096;&#1082;&#1072;%20(www.mixmuz.ru).mp3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44593"/>
            <a:ext cx="9144000" cy="501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5072074"/>
            <a:ext cx="857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 </a:t>
            </a:r>
          </a:p>
          <a:p>
            <a:pPr algn="ctr"/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«Добрые дела дошколят»</a:t>
            </a:r>
          </a:p>
          <a:p>
            <a:pPr algn="ctr"/>
            <a:endParaRPr lang="ru-RU" sz="2000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28728" y="142852"/>
            <a:ext cx="61436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Чановский детский сад № 4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Чановского района Новосибирской области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71802" y="928670"/>
            <a:ext cx="3115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младшая группа № 1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«Лучики»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Тузова Г. М.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7166"/>
            <a:ext cx="9001156" cy="6057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detskaja-doroga-dobra-(megapesni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.me-21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9277" cy="5724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9144001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35336970-garden-gnom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Пение птиц в лесу - Природа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j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66"/>
            <a:ext cx="9001156" cy="6057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5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3449108" cy="2586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0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500042"/>
            <a:ext cx="3641725" cy="27312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0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962400"/>
            <a:ext cx="3454400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06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3886200"/>
            <a:ext cx="3454400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35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2714612" y="1027103"/>
            <a:ext cx="3497192" cy="2612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Музыка из детства - Ералаш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numSld="2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5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3352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DSC00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64323"/>
            <a:ext cx="3698876" cy="2774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DSC00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000240"/>
            <a:ext cx="3429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06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000504"/>
            <a:ext cx="3276595" cy="245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06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6256" y="4071942"/>
            <a:ext cx="3282944" cy="246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restanim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14290"/>
            <a:ext cx="6357982" cy="6357982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120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Звуки леса - У ручья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143644"/>
            <a:ext cx="376238" cy="376238"/>
          </a:xfrm>
          <a:prstGeom prst="rect">
            <a:avLst/>
          </a:prstGeom>
        </p:spPr>
      </p:pic>
      <p:pic>
        <p:nvPicPr>
          <p:cNvPr id="11" name="Рисунок 10" descr="lisa-priroda-osen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071942"/>
            <a:ext cx="3564124" cy="237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1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48527"/>
            <a:ext cx="1939058" cy="1809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Nul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  <p:pic>
        <p:nvPicPr>
          <p:cNvPr id="7" name="Люсьен Шамбаллани - Музыка леса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вуки леса - Кукушка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18181428</TotalTime>
  <Words>30</Words>
  <Application>Microsoft Office PowerPoint</Application>
  <PresentationFormat>Экран (4:3)</PresentationFormat>
  <Paragraphs>8</Paragraphs>
  <Slides>11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Admin</cp:lastModifiedBy>
  <cp:revision>128</cp:revision>
  <dcterms:created xsi:type="dcterms:W3CDTF">2019-02-22T16:27:32Z</dcterms:created>
  <dcterms:modified xsi:type="dcterms:W3CDTF">2019-04-18T05:58:34Z</dcterms:modified>
</cp:coreProperties>
</file>