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6" r:id="rId4"/>
    <p:sldId id="258" r:id="rId5"/>
    <p:sldId id="259" r:id="rId6"/>
    <p:sldId id="260" r:id="rId7"/>
    <p:sldId id="261" r:id="rId8"/>
    <p:sldId id="265" r:id="rId9"/>
    <p:sldId id="262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lga-a.dou.tomsk.ru/wp-content/uploads/2013/12/0_7dbc4_c0783da9_L1.pn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76672"/>
            <a:ext cx="640871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Овощи в стихах</a:t>
            </a:r>
            <a:endParaRPr lang="ru-RU" sz="60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62402" y="5129521"/>
            <a:ext cx="49127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Составила воспитатель:</a:t>
            </a:r>
          </a:p>
          <a:p>
            <a:pPr algn="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Тузова Г. М.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pic>
        <p:nvPicPr>
          <p:cNvPr id="4" name="Рисунок 3" descr="Описание: 0_7dbc4_c0783da9_L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12776"/>
            <a:ext cx="453650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Q_mNk3FKx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1856" y="183956"/>
            <a:ext cx="4939349" cy="64133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Q_mNk3FKx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7" y="183956"/>
            <a:ext cx="5069003" cy="62765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Q_mNk3FKx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88640"/>
            <a:ext cx="5197229" cy="64829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Q_mNk3FKx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88640"/>
            <a:ext cx="5138341" cy="63489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Q_mNk3FKx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60649"/>
            <a:ext cx="4996001" cy="61926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Q_mNk3FKx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88640"/>
            <a:ext cx="4936116" cy="63704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Q_mNk3FKx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9338" y="172805"/>
            <a:ext cx="5134521" cy="63525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Q_mNk3FKx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2792" y="324618"/>
            <a:ext cx="4998413" cy="620876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Q_mNk3FKx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0738" y="183956"/>
            <a:ext cx="5143122" cy="63413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12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Тузова</dc:creator>
  <cp:lastModifiedBy>Тузова</cp:lastModifiedBy>
  <cp:revision>3</cp:revision>
  <dcterms:created xsi:type="dcterms:W3CDTF">2020-05-29T16:48:05Z</dcterms:created>
  <dcterms:modified xsi:type="dcterms:W3CDTF">2020-05-29T17:07:49Z</dcterms:modified>
</cp:coreProperties>
</file>