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91299325_1287724793_osen_s_zonto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902" y="0"/>
            <a:ext cx="946450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7800" y="1447800"/>
            <a:ext cx="5486400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Фотоотчёт</a:t>
            </a:r>
            <a:endParaRPr lang="en-US" sz="40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Мини проекта 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«Осень золотая в гости к нам спешит».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средней группе № 1 «Лучики»</a:t>
            </a:r>
          </a:p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Воспитатель: Тузова Г. М. 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2019г.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gOjX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Конкурс поделок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 «Осеннее волшебство»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SC019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17800" y="1143000"/>
            <a:ext cx="3677708" cy="2758281"/>
          </a:xfrm>
        </p:spPr>
      </p:pic>
      <p:pic>
        <p:nvPicPr>
          <p:cNvPr id="5" name="Рисунок 4" descr="DSC018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038600"/>
            <a:ext cx="3454400" cy="2590800"/>
          </a:xfrm>
          <a:prstGeom prst="rect">
            <a:avLst/>
          </a:prstGeom>
        </p:spPr>
      </p:pic>
      <p:pic>
        <p:nvPicPr>
          <p:cNvPr id="6" name="Рисунок 5" descr="DSC018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962400"/>
            <a:ext cx="35052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ngOjX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Моя осенняя поделка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19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15900" y="977904"/>
            <a:ext cx="2844799" cy="2209800"/>
          </a:xfrm>
        </p:spPr>
      </p:pic>
      <p:pic>
        <p:nvPicPr>
          <p:cNvPr id="5" name="Рисунок 4" descr="DSC019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228975" y="1038225"/>
            <a:ext cx="2819400" cy="2114550"/>
          </a:xfrm>
          <a:prstGeom prst="rect">
            <a:avLst/>
          </a:prstGeom>
        </p:spPr>
      </p:pic>
      <p:pic>
        <p:nvPicPr>
          <p:cNvPr id="6" name="Рисунок 5" descr="DSC019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143625" y="1038225"/>
            <a:ext cx="2819400" cy="2114550"/>
          </a:xfrm>
          <a:prstGeom prst="rect">
            <a:avLst/>
          </a:prstGeom>
        </p:spPr>
      </p:pic>
      <p:pic>
        <p:nvPicPr>
          <p:cNvPr id="7" name="Рисунок 6" descr="DSC019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572250" y="4133850"/>
            <a:ext cx="2590800" cy="1943100"/>
          </a:xfrm>
          <a:prstGeom prst="rect">
            <a:avLst/>
          </a:prstGeom>
        </p:spPr>
      </p:pic>
      <p:pic>
        <p:nvPicPr>
          <p:cNvPr id="8" name="Рисунок 7" descr="DSC019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4392395" y="4133850"/>
            <a:ext cx="2590800" cy="1943100"/>
          </a:xfrm>
          <a:prstGeom prst="rect">
            <a:avLst/>
          </a:prstGeom>
        </p:spPr>
      </p:pic>
      <p:pic>
        <p:nvPicPr>
          <p:cNvPr id="9" name="Рисунок 8" descr="DSC019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-25400" y="4140200"/>
            <a:ext cx="2641600" cy="1981200"/>
          </a:xfrm>
          <a:prstGeom prst="rect">
            <a:avLst/>
          </a:prstGeom>
        </p:spPr>
      </p:pic>
      <p:pic>
        <p:nvPicPr>
          <p:cNvPr id="10" name="Рисунок 9" descr="DSC0193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2271330" y="4176972"/>
            <a:ext cx="251460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gOjX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Развлечение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«Осень золотая в гости к нам спешит».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DSC01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219200"/>
            <a:ext cx="3962400" cy="2971800"/>
          </a:xfrm>
          <a:prstGeom prst="rect">
            <a:avLst/>
          </a:prstGeom>
        </p:spPr>
      </p:pic>
      <p:pic>
        <p:nvPicPr>
          <p:cNvPr id="8" name="Рисунок 7" descr="DSC019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924300"/>
            <a:ext cx="3733800" cy="2800350"/>
          </a:xfrm>
          <a:prstGeom prst="rect">
            <a:avLst/>
          </a:prstGeom>
        </p:spPr>
      </p:pic>
      <p:pic>
        <p:nvPicPr>
          <p:cNvPr id="9" name="Рисунок 8" descr="DSC019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4833" y="3936625"/>
            <a:ext cx="3691967" cy="276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gOjX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 гостях Гриб-Боровик  и Золотая Осень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19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066800"/>
            <a:ext cx="3855508" cy="2891631"/>
          </a:xfrm>
        </p:spPr>
      </p:pic>
      <p:pic>
        <p:nvPicPr>
          <p:cNvPr id="5" name="Рисунок 4" descr="DSC018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933450"/>
            <a:ext cx="3632200" cy="2724150"/>
          </a:xfrm>
          <a:prstGeom prst="rect">
            <a:avLst/>
          </a:prstGeom>
        </p:spPr>
      </p:pic>
      <p:pic>
        <p:nvPicPr>
          <p:cNvPr id="6" name="Рисунок 5" descr="DSC019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3352800"/>
            <a:ext cx="3810000" cy="2857500"/>
          </a:xfrm>
          <a:prstGeom prst="rect">
            <a:avLst/>
          </a:prstGeom>
        </p:spPr>
      </p:pic>
      <p:pic>
        <p:nvPicPr>
          <p:cNvPr id="8" name="Рисунок 7" descr="DSC018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38862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gOjX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5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Беседа и рассматривание картинок на тему «Одежда осенью».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SC0178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2362200"/>
            <a:ext cx="3657600" cy="2743200"/>
          </a:xfrm>
        </p:spPr>
      </p:pic>
      <p:pic>
        <p:nvPicPr>
          <p:cNvPr id="5" name="Рисунок 4" descr="DSC017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3962400"/>
            <a:ext cx="3352800" cy="2514600"/>
          </a:xfrm>
          <a:prstGeom prst="rect">
            <a:avLst/>
          </a:prstGeom>
        </p:spPr>
      </p:pic>
      <p:pic>
        <p:nvPicPr>
          <p:cNvPr id="6" name="Рисунок 5" descr="DSC017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1447800"/>
            <a:ext cx="31750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gOjX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Коллективный труд.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Сбор мусора на участке.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DSC018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485900"/>
            <a:ext cx="3429000" cy="2571750"/>
          </a:xfrm>
        </p:spPr>
      </p:pic>
      <p:pic>
        <p:nvPicPr>
          <p:cNvPr id="5" name="Рисунок 4" descr="DSC017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524000"/>
            <a:ext cx="3454400" cy="2590800"/>
          </a:xfrm>
          <a:prstGeom prst="rect">
            <a:avLst/>
          </a:prstGeom>
        </p:spPr>
      </p:pic>
      <p:pic>
        <p:nvPicPr>
          <p:cNvPr id="6" name="Рисунок 5" descr="DSC018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4191000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gOjX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Сюжетно-ролевая игра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«Прогулка в осеннем лесу».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179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447800"/>
            <a:ext cx="3327399" cy="2495549"/>
          </a:xfrm>
        </p:spPr>
      </p:pic>
      <p:pic>
        <p:nvPicPr>
          <p:cNvPr id="5" name="Рисунок 4" descr="DSC017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4191000"/>
            <a:ext cx="3276600" cy="2457450"/>
          </a:xfrm>
          <a:prstGeom prst="rect">
            <a:avLst/>
          </a:prstGeom>
        </p:spPr>
      </p:pic>
      <p:pic>
        <p:nvPicPr>
          <p:cNvPr id="6" name="Рисунок 5" descr="DSC017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524000"/>
            <a:ext cx="3505200" cy="2628900"/>
          </a:xfrm>
          <a:prstGeom prst="rect">
            <a:avLst/>
          </a:prstGeom>
        </p:spPr>
      </p:pic>
      <p:pic>
        <p:nvPicPr>
          <p:cNvPr id="7" name="Рисунок 6" descr="DSC017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4191000"/>
            <a:ext cx="32004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gOjX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Совместные игры детей.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179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838200"/>
            <a:ext cx="4165600" cy="3124200"/>
          </a:xfrm>
        </p:spPr>
      </p:pic>
      <p:pic>
        <p:nvPicPr>
          <p:cNvPr id="5" name="Рисунок 4" descr="DSC017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733800"/>
            <a:ext cx="3581400" cy="2686050"/>
          </a:xfrm>
          <a:prstGeom prst="rect">
            <a:avLst/>
          </a:prstGeom>
        </p:spPr>
      </p:pic>
      <p:pic>
        <p:nvPicPr>
          <p:cNvPr id="6" name="Рисунок 5" descr="DSC017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733800"/>
            <a:ext cx="36068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gOjX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Труд. Наводим порядок на огороде.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DSC018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29200" y="1143000"/>
            <a:ext cx="3657600" cy="2743200"/>
          </a:xfrm>
        </p:spPr>
      </p:pic>
      <p:pic>
        <p:nvPicPr>
          <p:cNvPr id="5" name="Рисунок 4" descr="DSC018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295400"/>
            <a:ext cx="3657600" cy="2743200"/>
          </a:xfrm>
          <a:prstGeom prst="rect">
            <a:avLst/>
          </a:prstGeom>
        </p:spPr>
      </p:pic>
      <p:pic>
        <p:nvPicPr>
          <p:cNvPr id="6" name="Рисунок 5" descr="DSC018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4076700"/>
            <a:ext cx="327660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gOjX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Наблюдение за окружающим.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Тема: «А у нас во дворе».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18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219200"/>
            <a:ext cx="3200399" cy="2400299"/>
          </a:xfrm>
        </p:spPr>
      </p:pic>
      <p:pic>
        <p:nvPicPr>
          <p:cNvPr id="5" name="Рисунок 4" descr="DSC018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810000"/>
            <a:ext cx="3429000" cy="2571750"/>
          </a:xfrm>
          <a:prstGeom prst="rect">
            <a:avLst/>
          </a:prstGeom>
        </p:spPr>
      </p:pic>
      <p:pic>
        <p:nvPicPr>
          <p:cNvPr id="6" name="Рисунок 5" descr="DSC018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219200"/>
            <a:ext cx="3225800" cy="2419350"/>
          </a:xfrm>
          <a:prstGeom prst="rect">
            <a:avLst/>
          </a:prstGeom>
        </p:spPr>
      </p:pic>
      <p:pic>
        <p:nvPicPr>
          <p:cNvPr id="7" name="Рисунок 6" descr="DSC018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3733800"/>
            <a:ext cx="3429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gOjX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Экскурсия «Кто работает у нас в саду?»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SC017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371600"/>
            <a:ext cx="3556000" cy="2667000"/>
          </a:xfrm>
        </p:spPr>
      </p:pic>
      <p:pic>
        <p:nvPicPr>
          <p:cNvPr id="5" name="Рисунок 4" descr="DSC017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143000"/>
            <a:ext cx="3733800" cy="2800350"/>
          </a:xfrm>
          <a:prstGeom prst="rect">
            <a:avLst/>
          </a:prstGeom>
        </p:spPr>
      </p:pic>
      <p:pic>
        <p:nvPicPr>
          <p:cNvPr id="6" name="Рисунок 5" descr="DSC017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38100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gOjX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Коллективные игры в песочнице.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18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158082"/>
            <a:ext cx="3581400" cy="2686050"/>
          </a:xfrm>
        </p:spPr>
      </p:pic>
      <p:pic>
        <p:nvPicPr>
          <p:cNvPr id="5" name="Рисунок 4" descr="DSC018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371600"/>
            <a:ext cx="3962400" cy="2971800"/>
          </a:xfrm>
          <a:prstGeom prst="rect">
            <a:avLst/>
          </a:prstGeom>
        </p:spPr>
      </p:pic>
      <p:pic>
        <p:nvPicPr>
          <p:cNvPr id="6" name="Рисунок 5" descr="DSC018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3886200"/>
            <a:ext cx="347980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59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Беседа и рассматривание картинок на тему «Одежда осенью». </vt:lpstr>
      <vt:lpstr>Коллективный труд.  Сбор мусора на участке. </vt:lpstr>
      <vt:lpstr>Сюжетно-ролевая игра  «Прогулка в осеннем лесу».</vt:lpstr>
      <vt:lpstr>Совместные игры детей.</vt:lpstr>
      <vt:lpstr>Труд. Наводим порядок на огороде. </vt:lpstr>
      <vt:lpstr>Наблюдение за окружающим.  Тема: «А у нас во дворе».</vt:lpstr>
      <vt:lpstr>Экскурсия «Кто работает у нас в саду?»</vt:lpstr>
      <vt:lpstr>Коллективные игры в песочнице.</vt:lpstr>
      <vt:lpstr>Конкурс поделок   «Осеннее волшебство»</vt:lpstr>
      <vt:lpstr>Моя осенняя поделка</vt:lpstr>
      <vt:lpstr>Развлечение  «Осень золотая в гости к нам спешит».</vt:lpstr>
      <vt:lpstr>В гостях Гриб-Боровик  и Золотая Осень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Тузова</cp:lastModifiedBy>
  <cp:revision>51</cp:revision>
  <dcterms:modified xsi:type="dcterms:W3CDTF">2020-05-23T07:57:05Z</dcterms:modified>
</cp:coreProperties>
</file>