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60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551594833_frame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0"/>
            <a:ext cx="92963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3000" y="2514600"/>
            <a:ext cx="6987810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 Р О Щ  А Й, 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 Е Т О   К Р А С Н О Е !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Фотоотчёт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Воспитателя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младшей группы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Тузовой Г.М.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2019г.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2600" y="1219200"/>
            <a:ext cx="6000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 а З В Л Е Ч Е Н И 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109809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842" cy="6858000"/>
          </a:xfrm>
          <a:prstGeom prst="rect">
            <a:avLst/>
          </a:prstGeom>
        </p:spPr>
      </p:pic>
      <p:pic>
        <p:nvPicPr>
          <p:cNvPr id="5" name="Рисунок 4" descr="_1sNn_Z_e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049852"/>
            <a:ext cx="3581400" cy="3271972"/>
          </a:xfrm>
          <a:prstGeom prst="rect">
            <a:avLst/>
          </a:prstGeom>
        </p:spPr>
      </p:pic>
      <p:pic>
        <p:nvPicPr>
          <p:cNvPr id="7" name="Рисунок 6" descr="PQxb-grMBO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1998" y="616684"/>
            <a:ext cx="3029110" cy="2271832"/>
          </a:xfrm>
          <a:prstGeom prst="rect">
            <a:avLst/>
          </a:prstGeom>
        </p:spPr>
      </p:pic>
      <p:pic>
        <p:nvPicPr>
          <p:cNvPr id="9" name="Рисунок 8" descr="AFLsn_MTsU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2057400"/>
            <a:ext cx="3613701" cy="415327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3400" y="457200"/>
            <a:ext cx="49961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«Солнышко и дождик»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109809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42" y="-304800"/>
            <a:ext cx="9147842" cy="6858000"/>
          </a:xfrm>
          <a:prstGeom prst="rect">
            <a:avLst/>
          </a:prstGeom>
        </p:spPr>
      </p:pic>
      <p:pic>
        <p:nvPicPr>
          <p:cNvPr id="4" name="Рисунок 3" descr="QIx_Hlm3uK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533400"/>
            <a:ext cx="4056000" cy="3962400"/>
          </a:xfrm>
          <a:prstGeom prst="rect">
            <a:avLst/>
          </a:prstGeom>
        </p:spPr>
      </p:pic>
      <p:pic>
        <p:nvPicPr>
          <p:cNvPr id="5" name="Рисунок 4" descr="SmQqsux9ZQ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133600"/>
            <a:ext cx="3581400" cy="37695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07316" y="685800"/>
            <a:ext cx="34027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Весёлое лето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75279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9265" cy="6858000"/>
          </a:xfrm>
        </p:spPr>
      </p:pic>
      <p:pic>
        <p:nvPicPr>
          <p:cNvPr id="3" name="Рисунок 2" descr="jmAKOXf0GF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754660"/>
            <a:ext cx="3352800" cy="2434964"/>
          </a:xfrm>
          <a:prstGeom prst="rect">
            <a:avLst/>
          </a:prstGeom>
        </p:spPr>
      </p:pic>
      <p:pic>
        <p:nvPicPr>
          <p:cNvPr id="5" name="Рисунок 4" descr="KiCW8VM11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810000"/>
            <a:ext cx="3455581" cy="2286000"/>
          </a:xfrm>
          <a:prstGeom prst="rect">
            <a:avLst/>
          </a:prstGeom>
        </p:spPr>
      </p:pic>
      <p:pic>
        <p:nvPicPr>
          <p:cNvPr id="6" name="Рисунок 5" descr="Ocmzp_yT0g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914400"/>
            <a:ext cx="4572000" cy="2743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76400" y="304800"/>
            <a:ext cx="58426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 «Весёлые сапожки»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75279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9265" cy="6858000"/>
          </a:xfrm>
        </p:spPr>
      </p:pic>
      <p:pic>
        <p:nvPicPr>
          <p:cNvPr id="3" name="Рисунок 2" descr="S4UN7MRfyt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828800"/>
            <a:ext cx="2971800" cy="3170748"/>
          </a:xfrm>
          <a:prstGeom prst="rect">
            <a:avLst/>
          </a:prstGeom>
        </p:spPr>
      </p:pic>
      <p:pic>
        <p:nvPicPr>
          <p:cNvPr id="5" name="Рисунок 4" descr="RCnPJHawo_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1066800"/>
            <a:ext cx="3090473" cy="2900289"/>
          </a:xfrm>
          <a:prstGeom prst="rect">
            <a:avLst/>
          </a:prstGeom>
        </p:spPr>
      </p:pic>
      <p:pic>
        <p:nvPicPr>
          <p:cNvPr id="6" name="Рисунок 5" descr="nzB0J2FgmA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3124200"/>
            <a:ext cx="2819400" cy="299944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200" y="381000"/>
            <a:ext cx="72264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Игровое упражнение «Потягушки»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Go3vnIFESL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211180"/>
            <a:ext cx="2438400" cy="2695073"/>
          </a:xfrm>
          <a:prstGeom prst="rect">
            <a:avLst/>
          </a:prstGeom>
        </p:spPr>
      </p:pic>
      <p:pic>
        <p:nvPicPr>
          <p:cNvPr id="4" name="Рисунок 3" descr="BSYuHrnxB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048000"/>
            <a:ext cx="2743200" cy="35002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00200" y="533400"/>
            <a:ext cx="61748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«Выложи солнышко»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DSC017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1219200"/>
            <a:ext cx="3251200" cy="2438400"/>
          </a:xfrm>
          <a:prstGeom prst="rect">
            <a:avLst/>
          </a:prstGeom>
        </p:spPr>
      </p:pic>
      <p:pic>
        <p:nvPicPr>
          <p:cNvPr id="7" name="Рисунок 6" descr="DSC017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5000" y="3962400"/>
            <a:ext cx="3276600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fgGjePQxAh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838200"/>
            <a:ext cx="3810000" cy="3824654"/>
          </a:xfrm>
          <a:prstGeom prst="rect">
            <a:avLst/>
          </a:prstGeom>
        </p:spPr>
      </p:pic>
      <p:pic>
        <p:nvPicPr>
          <p:cNvPr id="5" name="Рисунок 4" descr="qx15oPtX-Z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2362200"/>
            <a:ext cx="3899822" cy="37329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29200" y="990600"/>
            <a:ext cx="32487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Встреча </a:t>
            </a:r>
          </a:p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 Бабой-Ягой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Xie4xoFrU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599" y="3735240"/>
            <a:ext cx="3757279" cy="2817959"/>
          </a:xfrm>
          <a:prstGeom prst="rect">
            <a:avLst/>
          </a:prstGeom>
        </p:spPr>
      </p:pic>
      <p:pic>
        <p:nvPicPr>
          <p:cNvPr id="5" name="Рисунок 4" descr="bPNWSV22rc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38199" y="2057399"/>
            <a:ext cx="3276600" cy="4055243"/>
          </a:xfrm>
          <a:prstGeom prst="rect">
            <a:avLst/>
          </a:prstGeom>
        </p:spPr>
      </p:pic>
      <p:pic>
        <p:nvPicPr>
          <p:cNvPr id="6" name="Рисунок 5" descr="4lnTDMPHdI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771758"/>
            <a:ext cx="3810000" cy="27744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3400" y="990600"/>
            <a:ext cx="38695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Загадки  Бабы-Яги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ryn_wT4Ba6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799" y="609601"/>
            <a:ext cx="3134857" cy="2577246"/>
          </a:xfrm>
          <a:prstGeom prst="rect">
            <a:avLst/>
          </a:prstGeom>
        </p:spPr>
      </p:pic>
      <p:pic>
        <p:nvPicPr>
          <p:cNvPr id="5" name="Рисунок 4" descr="w5P0rxEwgm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1600200"/>
            <a:ext cx="4476750" cy="2703268"/>
          </a:xfrm>
          <a:prstGeom prst="rect">
            <a:avLst/>
          </a:prstGeom>
        </p:spPr>
      </p:pic>
      <p:pic>
        <p:nvPicPr>
          <p:cNvPr id="6" name="Рисунок 5" descr="W9j66Ow_I-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3505200"/>
            <a:ext cx="4800600" cy="290497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13298" y="762000"/>
            <a:ext cx="34701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Прощай, Лето!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aa62c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" name="Рисунок 3" descr="N6axpeXWVD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533400"/>
            <a:ext cx="3810000" cy="2789115"/>
          </a:xfrm>
          <a:prstGeom prst="rect">
            <a:avLst/>
          </a:prstGeom>
        </p:spPr>
      </p:pic>
      <p:pic>
        <p:nvPicPr>
          <p:cNvPr id="5" name="Рисунок 4" descr="43LFLy6ld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803400"/>
            <a:ext cx="3086100" cy="4114800"/>
          </a:xfrm>
          <a:prstGeom prst="rect">
            <a:avLst/>
          </a:prstGeom>
        </p:spPr>
      </p:pic>
      <p:pic>
        <p:nvPicPr>
          <p:cNvPr id="6" name="Рисунок 5" descr="xoYqbbbDJL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3505200"/>
            <a:ext cx="3943350" cy="2765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24400" y="457200"/>
            <a:ext cx="37875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Игра-эстафета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«Собери урожай»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aa62c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" name="Рисунок 3" descr="vb12eINeg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533400"/>
            <a:ext cx="3028949" cy="2310545"/>
          </a:xfrm>
          <a:prstGeom prst="rect">
            <a:avLst/>
          </a:prstGeom>
        </p:spPr>
      </p:pic>
      <p:pic>
        <p:nvPicPr>
          <p:cNvPr id="5" name="Рисунок 4" descr="ujQFYshGvx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154485"/>
            <a:ext cx="3276600" cy="3016152"/>
          </a:xfrm>
          <a:prstGeom prst="rect">
            <a:avLst/>
          </a:prstGeom>
        </p:spPr>
      </p:pic>
      <p:pic>
        <p:nvPicPr>
          <p:cNvPr id="6" name="Рисунок 5" descr="Sf7f6rBw_e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3048000"/>
            <a:ext cx="4044841" cy="2987845"/>
          </a:xfrm>
          <a:prstGeom prst="rect">
            <a:avLst/>
          </a:prstGeom>
        </p:spPr>
      </p:pic>
      <p:pic>
        <p:nvPicPr>
          <p:cNvPr id="7" name="Рисунок 6" descr="bQqV3ZicxH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7200" y="533400"/>
            <a:ext cx="3905250" cy="2386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77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Тузова</cp:lastModifiedBy>
  <cp:revision>20</cp:revision>
  <dcterms:modified xsi:type="dcterms:W3CDTF">2020-03-31T11:50:28Z</dcterms:modified>
</cp:coreProperties>
</file>