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708920"/>
            <a:ext cx="8147248" cy="247687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Выполнила работу воспитатель </a:t>
            </a:r>
          </a:p>
          <a:p>
            <a:pPr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квалификационной категории </a:t>
            </a:r>
          </a:p>
          <a:p>
            <a:pPr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МБДОУ Чановского детского сада №4</a:t>
            </a:r>
          </a:p>
          <a:p>
            <a:pPr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Тузова Гульнара Михайловна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764704"/>
            <a:ext cx="56856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Игрушки 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своими руками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6563072" cy="125477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Пальчиковые вязаные игрушки</a:t>
            </a:r>
            <a:b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 сказке «Колобок»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3154_dabf12d029016894748fdf8ab4676b20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3874" y="1268760"/>
            <a:ext cx="438319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3154_a071483498b09ead0ad5be06d927c147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9670" y="3717032"/>
            <a:ext cx="4314330" cy="274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_1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469207"/>
            <a:ext cx="3579614" cy="1984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kolobok-kniga-pro-rebenka-foto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1412776"/>
            <a:ext cx="322423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99176" cy="77809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Пальчиковые вязаные игрушки</a:t>
            </a:r>
            <a:b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 сказке «Репка»</a:t>
            </a:r>
            <a:endParaRPr lang="ru-RU" sz="3600" dirty="0"/>
          </a:p>
        </p:txBody>
      </p:sp>
      <p:pic>
        <p:nvPicPr>
          <p:cNvPr id="4" name="Содержимое 3" descr="23154_7e9b186742b8c7050483b868782a7761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5" y="3933056"/>
            <a:ext cx="4054211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Репка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861048"/>
            <a:ext cx="3651584" cy="2692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реп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196752"/>
            <a:ext cx="4608512" cy="258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88832" cy="72008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Пальчиковые вязаные игрушки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 сказке «Репка»</a:t>
            </a:r>
            <a:endParaRPr lang="ru-RU" sz="4000" dirty="0"/>
          </a:p>
        </p:txBody>
      </p:sp>
      <p:pic>
        <p:nvPicPr>
          <p:cNvPr id="4" name="Содержимое 3" descr="23154_7e9b186742b8c7050483b868782a7761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4005064"/>
            <a:ext cx="336037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Репка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05064"/>
            <a:ext cx="3397397" cy="2548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реп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268760"/>
            <a:ext cx="3777797" cy="2561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71184" cy="92211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Пальчиковые вязаные игрушки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 сказке «Курочка Ряба»</a:t>
            </a:r>
            <a:endParaRPr lang="ru-RU" dirty="0"/>
          </a:p>
        </p:txBody>
      </p:sp>
      <p:pic>
        <p:nvPicPr>
          <p:cNvPr id="4" name="Содержимое 3" descr="23154_bdd552c136642455737c698101b85b9e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340769"/>
            <a:ext cx="3888432" cy="2818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3154_894efb501e49634a9e0c483b3cc55d48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365104"/>
            <a:ext cx="4109453" cy="2249113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DSC063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7" y="4365104"/>
            <a:ext cx="3962609" cy="230425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Вязаные игрушки БИБАБО</a:t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 сказке «Теремок»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23154_6a71299592958c5d1f2f32e902bf91a2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8237523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34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Пальчиковые вязаные игрушки  к сказке «Колобок»</vt:lpstr>
      <vt:lpstr>Пальчиковые вязаные игрушки  к сказке «Репка»</vt:lpstr>
      <vt:lpstr>Пальчиковые вязаные игрушки  к сказке «Репка»</vt:lpstr>
      <vt:lpstr>Пальчиковые вязаные игрушки  к сказке «Курочка Ряба»</vt:lpstr>
      <vt:lpstr>Вязаные игрушки БИБАБО  к сказке «Теремок»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Тузова</dc:creator>
  <cp:lastModifiedBy>Тузова</cp:lastModifiedBy>
  <cp:revision>8</cp:revision>
  <dcterms:created xsi:type="dcterms:W3CDTF">2020-04-09T10:16:50Z</dcterms:created>
  <dcterms:modified xsi:type="dcterms:W3CDTF">2020-04-09T11:23:14Z</dcterms:modified>
</cp:coreProperties>
</file>