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0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2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391D8-F612-43A0-B9B0-367F10972FAE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BFA99-AEF9-48A7-9D15-1EC54A0106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BFA99-AEF9-48A7-9D15-1EC54A01063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новый коллажq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914401"/>
            <a:ext cx="5276974" cy="594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90600" y="0"/>
            <a:ext cx="69536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«Книжки-самоделки»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91200" y="1295400"/>
            <a:ext cx="32004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Совместная </a:t>
            </a:r>
          </a:p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деятельность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Родителей и детей.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depositphotos_51331745-stock-illustration-open-book-with-children-an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2514600"/>
            <a:ext cx="2616087" cy="1733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o-o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48400" y="4495800"/>
            <a:ext cx="2484942" cy="2069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овый коллаж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52400"/>
            <a:ext cx="6553200" cy="655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новый коллаж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52400"/>
            <a:ext cx="6477000" cy="647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овый коллаж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52400"/>
            <a:ext cx="6553200" cy="655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овый коллаж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152400"/>
            <a:ext cx="6553200" cy="655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10</Words>
  <Application>Microsoft Office PowerPoint</Application>
  <PresentationFormat>Экран (4:3)</PresentationFormat>
  <Paragraphs>5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Office Theme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Тузова</cp:lastModifiedBy>
  <cp:revision>6</cp:revision>
  <dcterms:modified xsi:type="dcterms:W3CDTF">2020-06-10T14:45:35Z</dcterms:modified>
</cp:coreProperties>
</file>